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44"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E4E40D7-A0A9-14D4-3F0D-C7FEB1C3E16C}"/>
              </a:ext>
            </a:extLst>
          </p:cNvPr>
          <p:cNvSpPr>
            <a:spLocks noGrp="1"/>
          </p:cNvSpPr>
          <p:nvPr>
            <p:ph type="ctrTitle"/>
          </p:nvPr>
        </p:nvSpPr>
        <p:spPr>
          <a:xfrm>
            <a:off x="1524000" y="1122363"/>
            <a:ext cx="9144000" cy="2387600"/>
          </a:xfrm>
        </p:spPr>
        <p:txBody>
          <a:bodyPr anchor="b"/>
          <a:lstStyle>
            <a:lvl1pPr algn="ctr">
              <a:defRPr sz="6000"/>
            </a:lvl1pPr>
          </a:lstStyle>
          <a:p>
            <a:r>
              <a:rPr lang="vi-VN"/>
              <a:t>Bấm để sửa kiểu tiêu đề Bản cái</a:t>
            </a:r>
          </a:p>
        </p:txBody>
      </p:sp>
      <p:sp>
        <p:nvSpPr>
          <p:cNvPr id="3" name="Tiêu đề phụ 2">
            <a:extLst>
              <a:ext uri="{FF2B5EF4-FFF2-40B4-BE49-F238E27FC236}">
                <a16:creationId xmlns:a16="http://schemas.microsoft.com/office/drawing/2014/main" id="{2E553929-1EBE-D0B3-48D4-66091C7126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p>
        </p:txBody>
      </p:sp>
      <p:sp>
        <p:nvSpPr>
          <p:cNvPr id="4" name="Chỗ dành sẵn cho Ngày tháng 3">
            <a:extLst>
              <a:ext uri="{FF2B5EF4-FFF2-40B4-BE49-F238E27FC236}">
                <a16:creationId xmlns:a16="http://schemas.microsoft.com/office/drawing/2014/main" id="{FB472D46-C691-3E8B-6533-47213CFBC337}"/>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6A950375-EDA8-B0F8-33BA-A5839B32CBF4}"/>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588DBA85-D291-EAB3-0CFE-3440179D6334}"/>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2858461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43198EB8-0BF7-ADC2-B613-823E594A7640}"/>
              </a:ext>
            </a:extLst>
          </p:cNvPr>
          <p:cNvSpPr>
            <a:spLocks noGrp="1"/>
          </p:cNvSpPr>
          <p:nvPr>
            <p:ph type="title"/>
          </p:nvPr>
        </p:nvSpPr>
        <p:spPr/>
        <p:txBody>
          <a:bodyPr/>
          <a:lstStyle/>
          <a:p>
            <a:r>
              <a:rPr lang="vi-VN"/>
              <a:t>Bấm để sửa kiểu tiêu đề Bản cái</a:t>
            </a:r>
          </a:p>
        </p:txBody>
      </p:sp>
      <p:sp>
        <p:nvSpPr>
          <p:cNvPr id="3" name="Chỗ dành sẵn cho Văn bản Dọc 2">
            <a:extLst>
              <a:ext uri="{FF2B5EF4-FFF2-40B4-BE49-F238E27FC236}">
                <a16:creationId xmlns:a16="http://schemas.microsoft.com/office/drawing/2014/main" id="{858FB792-4A07-13A9-277F-21C6D003A842}"/>
              </a:ext>
            </a:extLst>
          </p:cNvPr>
          <p:cNvSpPr>
            <a:spLocks noGrp="1"/>
          </p:cNvSpPr>
          <p:nvPr>
            <p:ph type="body" orient="vert" idx="1"/>
          </p:nvPr>
        </p:nvSpPr>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207D54A0-78C6-9217-C4CB-3866EDEC943C}"/>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98952DD9-A48C-1650-70A1-B8E686883E63}"/>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F242641-DF28-CD37-20D1-A24211870378}"/>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1777836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ề Dọc 1">
            <a:extLst>
              <a:ext uri="{FF2B5EF4-FFF2-40B4-BE49-F238E27FC236}">
                <a16:creationId xmlns:a16="http://schemas.microsoft.com/office/drawing/2014/main" id="{87C6F07B-2D49-D82C-160F-FB4266BB4EEE}"/>
              </a:ext>
            </a:extLst>
          </p:cNvPr>
          <p:cNvSpPr>
            <a:spLocks noGrp="1"/>
          </p:cNvSpPr>
          <p:nvPr>
            <p:ph type="title" orient="vert"/>
          </p:nvPr>
        </p:nvSpPr>
        <p:spPr>
          <a:xfrm>
            <a:off x="8724900" y="365125"/>
            <a:ext cx="2628900" cy="5811838"/>
          </a:xfrm>
        </p:spPr>
        <p:txBody>
          <a:bodyPr vert="eaVert"/>
          <a:lstStyle/>
          <a:p>
            <a:r>
              <a:rPr lang="vi-VN"/>
              <a:t>Bấm để sửa kiểu tiêu đề Bản cái</a:t>
            </a:r>
          </a:p>
        </p:txBody>
      </p:sp>
      <p:sp>
        <p:nvSpPr>
          <p:cNvPr id="3" name="Chỗ dành sẵn cho Văn bản Dọc 2">
            <a:extLst>
              <a:ext uri="{FF2B5EF4-FFF2-40B4-BE49-F238E27FC236}">
                <a16:creationId xmlns:a16="http://schemas.microsoft.com/office/drawing/2014/main" id="{1A11DA52-94A7-75D4-6487-7449D0988EAB}"/>
              </a:ext>
            </a:extLst>
          </p:cNvPr>
          <p:cNvSpPr>
            <a:spLocks noGrp="1"/>
          </p:cNvSpPr>
          <p:nvPr>
            <p:ph type="body" orient="vert" idx="1"/>
          </p:nvPr>
        </p:nvSpPr>
        <p:spPr>
          <a:xfrm>
            <a:off x="838200" y="365125"/>
            <a:ext cx="7734300" cy="5811838"/>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B85719A2-7C12-AAAE-A436-CBCAAF65E026}"/>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6FEC1B1F-B70B-9E51-FD0C-5FD9F694BA39}"/>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EA7958D4-76F5-C8B5-7822-1050BA9B02BF}"/>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672840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8308079-E023-966B-1490-C831BEB0B3E6}"/>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37430DAA-6273-68B0-76E6-2C1EA1CE559B}"/>
              </a:ext>
            </a:extLst>
          </p:cNvPr>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43E96A80-22B7-F4FE-4568-E85A30F82481}"/>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3A4926AF-3C85-92D2-9B52-B70DC2476F50}"/>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0F910A35-98E4-8B95-D3A7-6C4D1B0C404F}"/>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376451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5F423EF-0320-FC60-4640-B3A09D7A305F}"/>
              </a:ext>
            </a:extLst>
          </p:cNvPr>
          <p:cNvSpPr>
            <a:spLocks noGrp="1"/>
          </p:cNvSpPr>
          <p:nvPr>
            <p:ph type="title"/>
          </p:nvPr>
        </p:nvSpPr>
        <p:spPr>
          <a:xfrm>
            <a:off x="831850" y="1709738"/>
            <a:ext cx="10515600" cy="2852737"/>
          </a:xfrm>
        </p:spPr>
        <p:txBody>
          <a:bodyPr anchor="b"/>
          <a:lstStyle>
            <a:lvl1pPr>
              <a:defRPr sz="6000"/>
            </a:lvl1pPr>
          </a:lstStyle>
          <a:p>
            <a:r>
              <a:rPr lang="vi-VN"/>
              <a:t>Bấm để sửa kiểu tiêu đề Bản cái</a:t>
            </a:r>
          </a:p>
        </p:txBody>
      </p:sp>
      <p:sp>
        <p:nvSpPr>
          <p:cNvPr id="3" name="Chỗ dành sẵn cho Văn bản 2">
            <a:extLst>
              <a:ext uri="{FF2B5EF4-FFF2-40B4-BE49-F238E27FC236}">
                <a16:creationId xmlns:a16="http://schemas.microsoft.com/office/drawing/2014/main" id="{C201734F-8D70-190E-8184-100966E9041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vi-VN"/>
              <a:t>Bấm để chỉnh sửa kiểu văn bản của Bản cái</a:t>
            </a:r>
          </a:p>
        </p:txBody>
      </p:sp>
      <p:sp>
        <p:nvSpPr>
          <p:cNvPr id="4" name="Chỗ dành sẵn cho Ngày tháng 3">
            <a:extLst>
              <a:ext uri="{FF2B5EF4-FFF2-40B4-BE49-F238E27FC236}">
                <a16:creationId xmlns:a16="http://schemas.microsoft.com/office/drawing/2014/main" id="{D257ECD6-D05A-A341-1CC7-DE1AF43F1442}"/>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42892128-B9E0-3571-A152-3AAD88AEEB62}"/>
              </a:ext>
            </a:extLst>
          </p:cNvPr>
          <p:cNvSpPr>
            <a:spLocks noGrp="1"/>
          </p:cNvSpPr>
          <p:nvPr>
            <p:ph type="ftr" sz="quarter" idx="11"/>
          </p:nvPr>
        </p:nvSpPr>
        <p:spPr/>
        <p:txBody>
          <a:bodyPr/>
          <a:lstStyle/>
          <a:p>
            <a:endParaRPr lang="vi-VN"/>
          </a:p>
        </p:txBody>
      </p:sp>
      <p:sp>
        <p:nvSpPr>
          <p:cNvPr id="6" name="Chỗ dành sẵn cho Số hiệu Bản chiếu 5">
            <a:extLst>
              <a:ext uri="{FF2B5EF4-FFF2-40B4-BE49-F238E27FC236}">
                <a16:creationId xmlns:a16="http://schemas.microsoft.com/office/drawing/2014/main" id="{91295337-CCBA-B0E1-1EDB-09C982C29FDA}"/>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206455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8B7ADB9E-DE5E-8BDF-75FA-CA489FD24793}"/>
              </a:ext>
            </a:extLst>
          </p:cNvPr>
          <p:cNvSpPr>
            <a:spLocks noGrp="1"/>
          </p:cNvSpPr>
          <p:nvPr>
            <p:ph type="title"/>
          </p:nvPr>
        </p:nvSpPr>
        <p:spPr/>
        <p:txBody>
          <a:bodyPr/>
          <a:lstStyle/>
          <a:p>
            <a:r>
              <a:rPr lang="vi-VN"/>
              <a:t>Bấm để sửa kiểu tiêu đề Bản cái</a:t>
            </a:r>
          </a:p>
        </p:txBody>
      </p:sp>
      <p:sp>
        <p:nvSpPr>
          <p:cNvPr id="3" name="Chỗ dành sẵn cho Nội dung 2">
            <a:extLst>
              <a:ext uri="{FF2B5EF4-FFF2-40B4-BE49-F238E27FC236}">
                <a16:creationId xmlns:a16="http://schemas.microsoft.com/office/drawing/2014/main" id="{2CDE3077-169A-1232-8603-AD981A1E62C5}"/>
              </a:ext>
            </a:extLst>
          </p:cNvPr>
          <p:cNvSpPr>
            <a:spLocks noGrp="1"/>
          </p:cNvSpPr>
          <p:nvPr>
            <p:ph sz="half" idx="1"/>
          </p:nvPr>
        </p:nvSpPr>
        <p:spPr>
          <a:xfrm>
            <a:off x="838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ội dung 3">
            <a:extLst>
              <a:ext uri="{FF2B5EF4-FFF2-40B4-BE49-F238E27FC236}">
                <a16:creationId xmlns:a16="http://schemas.microsoft.com/office/drawing/2014/main" id="{5F209D1D-CF7F-93BC-628B-325330118E29}"/>
              </a:ext>
            </a:extLst>
          </p:cNvPr>
          <p:cNvSpPr>
            <a:spLocks noGrp="1"/>
          </p:cNvSpPr>
          <p:nvPr>
            <p:ph sz="half" idx="2"/>
          </p:nvPr>
        </p:nvSpPr>
        <p:spPr>
          <a:xfrm>
            <a:off x="6172200" y="1825625"/>
            <a:ext cx="5181600" cy="435133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Ngày tháng 4">
            <a:extLst>
              <a:ext uri="{FF2B5EF4-FFF2-40B4-BE49-F238E27FC236}">
                <a16:creationId xmlns:a16="http://schemas.microsoft.com/office/drawing/2014/main" id="{26B06031-68FA-0660-E88A-EF20C74EC4DB}"/>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6" name="Chỗ dành sẵn cho Chân trang 5">
            <a:extLst>
              <a:ext uri="{FF2B5EF4-FFF2-40B4-BE49-F238E27FC236}">
                <a16:creationId xmlns:a16="http://schemas.microsoft.com/office/drawing/2014/main" id="{1784CAEA-92A9-326F-3FF0-FB36AA3067A7}"/>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4872A13D-5BCA-B5BB-B5B3-432EA2F66567}"/>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450431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9B880B2-D9F0-8A5D-A876-83465BCFAB7F}"/>
              </a:ext>
            </a:extLst>
          </p:cNvPr>
          <p:cNvSpPr>
            <a:spLocks noGrp="1"/>
          </p:cNvSpPr>
          <p:nvPr>
            <p:ph type="title"/>
          </p:nvPr>
        </p:nvSpPr>
        <p:spPr>
          <a:xfrm>
            <a:off x="839788" y="365125"/>
            <a:ext cx="10515600" cy="1325563"/>
          </a:xfrm>
        </p:spPr>
        <p:txBody>
          <a:bodyPr/>
          <a:lstStyle/>
          <a:p>
            <a:r>
              <a:rPr lang="vi-VN"/>
              <a:t>Bấm để sửa kiểu tiêu đề Bản cái</a:t>
            </a:r>
          </a:p>
        </p:txBody>
      </p:sp>
      <p:sp>
        <p:nvSpPr>
          <p:cNvPr id="3" name="Chỗ dành sẵn cho Văn bản 2">
            <a:extLst>
              <a:ext uri="{FF2B5EF4-FFF2-40B4-BE49-F238E27FC236}">
                <a16:creationId xmlns:a16="http://schemas.microsoft.com/office/drawing/2014/main" id="{C6D33AC9-973B-3C1F-A9C9-29AB455BBE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hỗ dành sẵn cho Nội dung 3">
            <a:extLst>
              <a:ext uri="{FF2B5EF4-FFF2-40B4-BE49-F238E27FC236}">
                <a16:creationId xmlns:a16="http://schemas.microsoft.com/office/drawing/2014/main" id="{D4BA9591-5044-FC3C-1825-FD680FA967BD}"/>
              </a:ext>
            </a:extLst>
          </p:cNvPr>
          <p:cNvSpPr>
            <a:spLocks noGrp="1"/>
          </p:cNvSpPr>
          <p:nvPr>
            <p:ph sz="half" idx="2"/>
          </p:nvPr>
        </p:nvSpPr>
        <p:spPr>
          <a:xfrm>
            <a:off x="839788" y="2505075"/>
            <a:ext cx="5157787"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5" name="Chỗ dành sẵn cho Văn bản 4">
            <a:extLst>
              <a:ext uri="{FF2B5EF4-FFF2-40B4-BE49-F238E27FC236}">
                <a16:creationId xmlns:a16="http://schemas.microsoft.com/office/drawing/2014/main" id="{2666B1E3-6380-7D0C-32CE-3813D796E7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hỗ dành sẵn cho Nội dung 5">
            <a:extLst>
              <a:ext uri="{FF2B5EF4-FFF2-40B4-BE49-F238E27FC236}">
                <a16:creationId xmlns:a16="http://schemas.microsoft.com/office/drawing/2014/main" id="{C8A4C45C-3F5C-C7F6-8985-06B184F62684}"/>
              </a:ext>
            </a:extLst>
          </p:cNvPr>
          <p:cNvSpPr>
            <a:spLocks noGrp="1"/>
          </p:cNvSpPr>
          <p:nvPr>
            <p:ph sz="quarter" idx="4"/>
          </p:nvPr>
        </p:nvSpPr>
        <p:spPr>
          <a:xfrm>
            <a:off x="6172200" y="2505075"/>
            <a:ext cx="5183188" cy="3684588"/>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7" name="Chỗ dành sẵn cho Ngày tháng 6">
            <a:extLst>
              <a:ext uri="{FF2B5EF4-FFF2-40B4-BE49-F238E27FC236}">
                <a16:creationId xmlns:a16="http://schemas.microsoft.com/office/drawing/2014/main" id="{F0A4F087-34F5-1824-B0F7-0DB8429ED83D}"/>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8" name="Chỗ dành sẵn cho Chân trang 7">
            <a:extLst>
              <a:ext uri="{FF2B5EF4-FFF2-40B4-BE49-F238E27FC236}">
                <a16:creationId xmlns:a16="http://schemas.microsoft.com/office/drawing/2014/main" id="{CD28BA5F-FCF3-74D4-824A-E29BB82ADBC4}"/>
              </a:ext>
            </a:extLst>
          </p:cNvPr>
          <p:cNvSpPr>
            <a:spLocks noGrp="1"/>
          </p:cNvSpPr>
          <p:nvPr>
            <p:ph type="ftr" sz="quarter" idx="11"/>
          </p:nvPr>
        </p:nvSpPr>
        <p:spPr/>
        <p:txBody>
          <a:bodyPr/>
          <a:lstStyle/>
          <a:p>
            <a:endParaRPr lang="vi-VN"/>
          </a:p>
        </p:txBody>
      </p:sp>
      <p:sp>
        <p:nvSpPr>
          <p:cNvPr id="9" name="Chỗ dành sẵn cho Số hiệu Bản chiếu 8">
            <a:extLst>
              <a:ext uri="{FF2B5EF4-FFF2-40B4-BE49-F238E27FC236}">
                <a16:creationId xmlns:a16="http://schemas.microsoft.com/office/drawing/2014/main" id="{D49801F2-E59C-C814-9E96-4A68BE871642}"/>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958596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DCE1735-1470-DA8B-DFFA-A99F3A344F98}"/>
              </a:ext>
            </a:extLst>
          </p:cNvPr>
          <p:cNvSpPr>
            <a:spLocks noGrp="1"/>
          </p:cNvSpPr>
          <p:nvPr>
            <p:ph type="title"/>
          </p:nvPr>
        </p:nvSpPr>
        <p:spPr/>
        <p:txBody>
          <a:bodyPr/>
          <a:lstStyle/>
          <a:p>
            <a:r>
              <a:rPr lang="vi-VN"/>
              <a:t>Bấm để sửa kiểu tiêu đề Bản cái</a:t>
            </a:r>
          </a:p>
        </p:txBody>
      </p:sp>
      <p:sp>
        <p:nvSpPr>
          <p:cNvPr id="3" name="Chỗ dành sẵn cho Ngày tháng 2">
            <a:extLst>
              <a:ext uri="{FF2B5EF4-FFF2-40B4-BE49-F238E27FC236}">
                <a16:creationId xmlns:a16="http://schemas.microsoft.com/office/drawing/2014/main" id="{FFB0E0F7-8FA8-E013-05FD-099D5BC39243}"/>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4" name="Chỗ dành sẵn cho Chân trang 3">
            <a:extLst>
              <a:ext uri="{FF2B5EF4-FFF2-40B4-BE49-F238E27FC236}">
                <a16:creationId xmlns:a16="http://schemas.microsoft.com/office/drawing/2014/main" id="{DB01693C-CB70-4294-1EA2-1F62BCAAE9A3}"/>
              </a:ext>
            </a:extLst>
          </p:cNvPr>
          <p:cNvSpPr>
            <a:spLocks noGrp="1"/>
          </p:cNvSpPr>
          <p:nvPr>
            <p:ph type="ftr" sz="quarter" idx="11"/>
          </p:nvPr>
        </p:nvSpPr>
        <p:spPr/>
        <p:txBody>
          <a:bodyPr/>
          <a:lstStyle/>
          <a:p>
            <a:endParaRPr lang="vi-VN"/>
          </a:p>
        </p:txBody>
      </p:sp>
      <p:sp>
        <p:nvSpPr>
          <p:cNvPr id="5" name="Chỗ dành sẵn cho Số hiệu Bản chiếu 4">
            <a:extLst>
              <a:ext uri="{FF2B5EF4-FFF2-40B4-BE49-F238E27FC236}">
                <a16:creationId xmlns:a16="http://schemas.microsoft.com/office/drawing/2014/main" id="{F213212A-7CB3-A81A-5051-90A98BE36F38}"/>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2769434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Chỗ dành sẵn cho Ngày tháng 1">
            <a:extLst>
              <a:ext uri="{FF2B5EF4-FFF2-40B4-BE49-F238E27FC236}">
                <a16:creationId xmlns:a16="http://schemas.microsoft.com/office/drawing/2014/main" id="{AA66CFF8-760B-CDB6-5A8F-AD1FEA91F70C}"/>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3" name="Chỗ dành sẵn cho Chân trang 2">
            <a:extLst>
              <a:ext uri="{FF2B5EF4-FFF2-40B4-BE49-F238E27FC236}">
                <a16:creationId xmlns:a16="http://schemas.microsoft.com/office/drawing/2014/main" id="{447C497C-AE7D-3549-4A87-65A5755B67C6}"/>
              </a:ext>
            </a:extLst>
          </p:cNvPr>
          <p:cNvSpPr>
            <a:spLocks noGrp="1"/>
          </p:cNvSpPr>
          <p:nvPr>
            <p:ph type="ftr" sz="quarter" idx="11"/>
          </p:nvPr>
        </p:nvSpPr>
        <p:spPr/>
        <p:txBody>
          <a:bodyPr/>
          <a:lstStyle/>
          <a:p>
            <a:endParaRPr lang="vi-VN"/>
          </a:p>
        </p:txBody>
      </p:sp>
      <p:sp>
        <p:nvSpPr>
          <p:cNvPr id="4" name="Chỗ dành sẵn cho Số hiệu Bản chiếu 3">
            <a:extLst>
              <a:ext uri="{FF2B5EF4-FFF2-40B4-BE49-F238E27FC236}">
                <a16:creationId xmlns:a16="http://schemas.microsoft.com/office/drawing/2014/main" id="{DF4B4544-B919-EC17-F3D9-8FFCA2DB08B1}"/>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4700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E639D34-52FE-78F0-F9A4-8A05425DCA2D}"/>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Nội dung 2">
            <a:extLst>
              <a:ext uri="{FF2B5EF4-FFF2-40B4-BE49-F238E27FC236}">
                <a16:creationId xmlns:a16="http://schemas.microsoft.com/office/drawing/2014/main" id="{DF773B1E-67D8-AA32-F498-6A366AF169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Văn bản 3">
            <a:extLst>
              <a:ext uri="{FF2B5EF4-FFF2-40B4-BE49-F238E27FC236}">
                <a16:creationId xmlns:a16="http://schemas.microsoft.com/office/drawing/2014/main" id="{2E81DFAE-D834-F97D-1FBA-2771046B3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F7628D56-8449-09CC-D61C-9FCEBD10C4F2}"/>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6" name="Chỗ dành sẵn cho Chân trang 5">
            <a:extLst>
              <a:ext uri="{FF2B5EF4-FFF2-40B4-BE49-F238E27FC236}">
                <a16:creationId xmlns:a16="http://schemas.microsoft.com/office/drawing/2014/main" id="{0921087E-EFAB-DDB3-0D2F-37FF670CBED6}"/>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7A046CE4-ACDA-9D0D-B871-EF6DEA99134F}"/>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3304252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8D3E2F9-DC83-CDC2-1022-968763EC53AA}"/>
              </a:ext>
            </a:extLst>
          </p:cNvPr>
          <p:cNvSpPr>
            <a:spLocks noGrp="1"/>
          </p:cNvSpPr>
          <p:nvPr>
            <p:ph type="title"/>
          </p:nvPr>
        </p:nvSpPr>
        <p:spPr>
          <a:xfrm>
            <a:off x="839788" y="457200"/>
            <a:ext cx="3932237" cy="1600200"/>
          </a:xfrm>
        </p:spPr>
        <p:txBody>
          <a:bodyPr anchor="b"/>
          <a:lstStyle>
            <a:lvl1pPr>
              <a:defRPr sz="3200"/>
            </a:lvl1pPr>
          </a:lstStyle>
          <a:p>
            <a:r>
              <a:rPr lang="vi-VN"/>
              <a:t>Bấm để sửa kiểu tiêu đề Bản cái</a:t>
            </a:r>
          </a:p>
        </p:txBody>
      </p:sp>
      <p:sp>
        <p:nvSpPr>
          <p:cNvPr id="3" name="Chỗ dành sẵn cho Hình ảnh 2">
            <a:extLst>
              <a:ext uri="{FF2B5EF4-FFF2-40B4-BE49-F238E27FC236}">
                <a16:creationId xmlns:a16="http://schemas.microsoft.com/office/drawing/2014/main" id="{FA7FB896-1F70-5DED-F12F-10E74EEFDF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Chỗ dành sẵn cho Văn bản 3">
            <a:extLst>
              <a:ext uri="{FF2B5EF4-FFF2-40B4-BE49-F238E27FC236}">
                <a16:creationId xmlns:a16="http://schemas.microsoft.com/office/drawing/2014/main" id="{37A13394-6181-AA45-DA14-DAF9B4B07B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Chỗ dành sẵn cho Ngày tháng 4">
            <a:extLst>
              <a:ext uri="{FF2B5EF4-FFF2-40B4-BE49-F238E27FC236}">
                <a16:creationId xmlns:a16="http://schemas.microsoft.com/office/drawing/2014/main" id="{3D667791-DFB4-D3C8-4F6C-F5D46E9439D2}"/>
              </a:ext>
            </a:extLst>
          </p:cNvPr>
          <p:cNvSpPr>
            <a:spLocks noGrp="1"/>
          </p:cNvSpPr>
          <p:nvPr>
            <p:ph type="dt" sz="half" idx="10"/>
          </p:nvPr>
        </p:nvSpPr>
        <p:spPr/>
        <p:txBody>
          <a:bodyPr/>
          <a:lstStyle/>
          <a:p>
            <a:fld id="{E70FF06E-1367-4AF7-9B94-DAE20D95B850}" type="datetimeFigureOut">
              <a:rPr lang="vi-VN" smtClean="0"/>
              <a:t>09/10/2025</a:t>
            </a:fld>
            <a:endParaRPr lang="vi-VN"/>
          </a:p>
        </p:txBody>
      </p:sp>
      <p:sp>
        <p:nvSpPr>
          <p:cNvPr id="6" name="Chỗ dành sẵn cho Chân trang 5">
            <a:extLst>
              <a:ext uri="{FF2B5EF4-FFF2-40B4-BE49-F238E27FC236}">
                <a16:creationId xmlns:a16="http://schemas.microsoft.com/office/drawing/2014/main" id="{4B06304D-F869-ADD2-AEBB-1EAA15319BBB}"/>
              </a:ext>
            </a:extLst>
          </p:cNvPr>
          <p:cNvSpPr>
            <a:spLocks noGrp="1"/>
          </p:cNvSpPr>
          <p:nvPr>
            <p:ph type="ftr" sz="quarter" idx="11"/>
          </p:nvPr>
        </p:nvSpPr>
        <p:spPr/>
        <p:txBody>
          <a:bodyPr/>
          <a:lstStyle/>
          <a:p>
            <a:endParaRPr lang="vi-VN"/>
          </a:p>
        </p:txBody>
      </p:sp>
      <p:sp>
        <p:nvSpPr>
          <p:cNvPr id="7" name="Chỗ dành sẵn cho Số hiệu Bản chiếu 6">
            <a:extLst>
              <a:ext uri="{FF2B5EF4-FFF2-40B4-BE49-F238E27FC236}">
                <a16:creationId xmlns:a16="http://schemas.microsoft.com/office/drawing/2014/main" id="{1C58A68E-AEC6-068C-7D97-2B2B7124F986}"/>
              </a:ext>
            </a:extLst>
          </p:cNvPr>
          <p:cNvSpPr>
            <a:spLocks noGrp="1"/>
          </p:cNvSpPr>
          <p:nvPr>
            <p:ph type="sldNum" sz="quarter" idx="12"/>
          </p:nvPr>
        </p:nvSpPr>
        <p:spPr/>
        <p:txBody>
          <a:bodyPr/>
          <a:lstStyle/>
          <a:p>
            <a:fld id="{CA9FE7DD-584B-48D8-8C64-DBE568A32577}" type="slidenum">
              <a:rPr lang="vi-VN" smtClean="0"/>
              <a:t>‹#›</a:t>
            </a:fld>
            <a:endParaRPr lang="vi-VN"/>
          </a:p>
        </p:txBody>
      </p:sp>
    </p:spTree>
    <p:extLst>
      <p:ext uri="{BB962C8B-B14F-4D97-AF65-F5344CB8AC3E}">
        <p14:creationId xmlns:p14="http://schemas.microsoft.com/office/powerpoint/2010/main" val="2398639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ề 1">
            <a:extLst>
              <a:ext uri="{FF2B5EF4-FFF2-40B4-BE49-F238E27FC236}">
                <a16:creationId xmlns:a16="http://schemas.microsoft.com/office/drawing/2014/main" id="{F83828A1-D0DD-F61A-F748-935B0023BE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p>
        </p:txBody>
      </p:sp>
      <p:sp>
        <p:nvSpPr>
          <p:cNvPr id="3" name="Chỗ dành sẵn cho Văn bản 2">
            <a:extLst>
              <a:ext uri="{FF2B5EF4-FFF2-40B4-BE49-F238E27FC236}">
                <a16:creationId xmlns:a16="http://schemas.microsoft.com/office/drawing/2014/main" id="{9F4A7691-4379-C131-AFE3-E178652E1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p>
        </p:txBody>
      </p:sp>
      <p:sp>
        <p:nvSpPr>
          <p:cNvPr id="4" name="Chỗ dành sẵn cho Ngày tháng 3">
            <a:extLst>
              <a:ext uri="{FF2B5EF4-FFF2-40B4-BE49-F238E27FC236}">
                <a16:creationId xmlns:a16="http://schemas.microsoft.com/office/drawing/2014/main" id="{0341DEC3-FD7B-E119-8BD5-8E0C8B87A9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70FF06E-1367-4AF7-9B94-DAE20D95B850}" type="datetimeFigureOut">
              <a:rPr lang="vi-VN" smtClean="0"/>
              <a:t>09/10/2025</a:t>
            </a:fld>
            <a:endParaRPr lang="vi-VN"/>
          </a:p>
        </p:txBody>
      </p:sp>
      <p:sp>
        <p:nvSpPr>
          <p:cNvPr id="5" name="Chỗ dành sẵn cho Chân trang 4">
            <a:extLst>
              <a:ext uri="{FF2B5EF4-FFF2-40B4-BE49-F238E27FC236}">
                <a16:creationId xmlns:a16="http://schemas.microsoft.com/office/drawing/2014/main" id="{7BA491B1-4239-F5D7-771C-EEA979DEBB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vi-VN"/>
          </a:p>
        </p:txBody>
      </p:sp>
      <p:sp>
        <p:nvSpPr>
          <p:cNvPr id="6" name="Chỗ dành sẵn cho Số hiệu Bản chiếu 5">
            <a:extLst>
              <a:ext uri="{FF2B5EF4-FFF2-40B4-BE49-F238E27FC236}">
                <a16:creationId xmlns:a16="http://schemas.microsoft.com/office/drawing/2014/main" id="{F25AEBF5-DDA1-DABD-559B-284BC3B77F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9FE7DD-584B-48D8-8C64-DBE568A32577}" type="slidenum">
              <a:rPr lang="vi-VN" smtClean="0"/>
              <a:t>‹#›</a:t>
            </a:fld>
            <a:endParaRPr lang="vi-VN"/>
          </a:p>
        </p:txBody>
      </p:sp>
    </p:spTree>
    <p:extLst>
      <p:ext uri="{BB962C8B-B14F-4D97-AF65-F5344CB8AC3E}">
        <p14:creationId xmlns:p14="http://schemas.microsoft.com/office/powerpoint/2010/main" val="469549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ộp Văn bản 3">
            <a:extLst>
              <a:ext uri="{FF2B5EF4-FFF2-40B4-BE49-F238E27FC236}">
                <a16:creationId xmlns:a16="http://schemas.microsoft.com/office/drawing/2014/main" id="{82055D02-E2D0-DA5C-5F23-02765BAF2269}"/>
              </a:ext>
            </a:extLst>
          </p:cNvPr>
          <p:cNvSpPr txBox="1"/>
          <p:nvPr/>
        </p:nvSpPr>
        <p:spPr>
          <a:xfrm>
            <a:off x="2433926" y="2828792"/>
            <a:ext cx="7324147" cy="923330"/>
          </a:xfrm>
          <a:prstGeom prst="rect">
            <a:avLst/>
          </a:prstGeom>
          <a:noFill/>
        </p:spPr>
        <p:txBody>
          <a:bodyPr wrap="square" rtlCol="0">
            <a:spAutoFit/>
          </a:bodyPr>
          <a:lstStyle/>
          <a:p>
            <a:pPr algn="ctr"/>
            <a:r>
              <a:rPr lang="vi-VN" sz="5400" b="1">
                <a:solidFill>
                  <a:schemeClr val="tx2">
                    <a:lumMod val="75000"/>
                    <a:lumOff val="25000"/>
                  </a:schemeClr>
                </a:solidFill>
                <a:latin typeface="Quicksand SemiBold" pitchFamily="2" charset="-93"/>
                <a:ea typeface="ADLaM Display" panose="02010000000000000000" pitchFamily="2" charset="0"/>
                <a:cs typeface="Aharoni" panose="02010803020104030203" pitchFamily="2" charset="-79"/>
              </a:rPr>
              <a:t>ERROR? 404%POWER</a:t>
            </a:r>
          </a:p>
        </p:txBody>
      </p:sp>
    </p:spTree>
    <p:extLst>
      <p:ext uri="{BB962C8B-B14F-4D97-AF65-F5344CB8AC3E}">
        <p14:creationId xmlns:p14="http://schemas.microsoft.com/office/powerpoint/2010/main" val="1712194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3E881E36-B654-D23B-5699-8608877409C3}"/>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A243AB6D-DFC0-0A68-AECF-81380284A01F}"/>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6DAD7728-EC77-9B20-3A0D-0A554E55F5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5486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DF9A42F-EF72-B07F-F65F-C7228477E051}"/>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C7D54BB7-B2A8-DD8D-7361-FF3295AEF97C}"/>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34A84857-973B-F3DC-DF8F-DC680FB68EF7}"/>
              </a:ext>
            </a:extLst>
          </p:cNvPr>
          <p:cNvPicPr>
            <a:picLocks noChangeAspect="1"/>
          </p:cNvPicPr>
          <p:nvPr/>
        </p:nvPicPr>
        <p:blipFill>
          <a:blip r:embed="rId2"/>
          <a:stretch>
            <a:fillRect/>
          </a:stretch>
        </p:blipFill>
        <p:spPr>
          <a:xfrm>
            <a:off x="-69012" y="-38819"/>
            <a:ext cx="12330023" cy="6935638"/>
          </a:xfrm>
          <a:prstGeom prst="rect">
            <a:avLst/>
          </a:prstGeom>
        </p:spPr>
      </p:pic>
    </p:spTree>
    <p:extLst>
      <p:ext uri="{BB962C8B-B14F-4D97-AF65-F5344CB8AC3E}">
        <p14:creationId xmlns:p14="http://schemas.microsoft.com/office/powerpoint/2010/main" val="88262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DB323B8-23F5-071C-C936-2547B8B4B581}"/>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6DE6B4C0-481E-02FF-254F-5358214B72F6}"/>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05C0114E-E084-CAE5-1CA7-7B8E695145E9}"/>
              </a:ext>
            </a:extLst>
          </p:cNvPr>
          <p:cNvPicPr>
            <a:picLocks noChangeAspect="1"/>
          </p:cNvPicPr>
          <p:nvPr/>
        </p:nvPicPr>
        <p:blipFill>
          <a:blip r:embed="rId2"/>
          <a:stretch>
            <a:fillRect/>
          </a:stretch>
        </p:blipFill>
        <p:spPr>
          <a:xfrm>
            <a:off x="-60385" y="245601"/>
            <a:ext cx="12252385" cy="6366798"/>
          </a:xfrm>
          <a:prstGeom prst="rect">
            <a:avLst/>
          </a:prstGeom>
        </p:spPr>
      </p:pic>
    </p:spTree>
    <p:extLst>
      <p:ext uri="{BB962C8B-B14F-4D97-AF65-F5344CB8AC3E}">
        <p14:creationId xmlns:p14="http://schemas.microsoft.com/office/powerpoint/2010/main" val="2297812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B7F4393-171D-6E8F-19A1-169630C4DEAF}"/>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13168CA3-FD0F-60AA-049E-ED951A98589B}"/>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665D1623-F245-E797-F7A3-D58A086021E5}"/>
              </a:ext>
            </a:extLst>
          </p:cNvPr>
          <p:cNvPicPr>
            <a:picLocks noChangeAspect="1"/>
          </p:cNvPicPr>
          <p:nvPr/>
        </p:nvPicPr>
        <p:blipFill>
          <a:blip r:embed="rId2"/>
          <a:stretch>
            <a:fillRect/>
          </a:stretch>
        </p:blipFill>
        <p:spPr>
          <a:xfrm>
            <a:off x="-645647" y="0"/>
            <a:ext cx="13483294" cy="6858000"/>
          </a:xfrm>
          <a:prstGeom prst="rect">
            <a:avLst/>
          </a:prstGeom>
        </p:spPr>
      </p:pic>
    </p:spTree>
    <p:extLst>
      <p:ext uri="{BB962C8B-B14F-4D97-AF65-F5344CB8AC3E}">
        <p14:creationId xmlns:p14="http://schemas.microsoft.com/office/powerpoint/2010/main" val="2294724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6E6F6DB-1592-C958-472A-C6D5225CD7DB}"/>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AB542631-0F46-57BD-8361-40936043474B}"/>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9AE0F77A-8618-70A3-1ED6-E86F539A7079}"/>
              </a:ext>
            </a:extLst>
          </p:cNvPr>
          <p:cNvPicPr>
            <a:picLocks noChangeAspect="1"/>
          </p:cNvPicPr>
          <p:nvPr/>
        </p:nvPicPr>
        <p:blipFill>
          <a:blip r:embed="rId2"/>
          <a:stretch>
            <a:fillRect/>
          </a:stretch>
        </p:blipFill>
        <p:spPr>
          <a:xfrm>
            <a:off x="0" y="504183"/>
            <a:ext cx="12192000" cy="5849633"/>
          </a:xfrm>
          <a:prstGeom prst="rect">
            <a:avLst/>
          </a:prstGeom>
        </p:spPr>
      </p:pic>
    </p:spTree>
    <p:extLst>
      <p:ext uri="{BB962C8B-B14F-4D97-AF65-F5344CB8AC3E}">
        <p14:creationId xmlns:p14="http://schemas.microsoft.com/office/powerpoint/2010/main" val="1032441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DB7ABB2-1FA5-07F9-7701-5521DF5ABE98}"/>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97423C59-CB9F-7B8D-48EB-C1353605258A}"/>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950BCD38-F367-E47B-F2FC-11F1A57A5C32}"/>
              </a:ext>
            </a:extLst>
          </p:cNvPr>
          <p:cNvPicPr>
            <a:picLocks noChangeAspect="1"/>
          </p:cNvPicPr>
          <p:nvPr/>
        </p:nvPicPr>
        <p:blipFill>
          <a:blip r:embed="rId2"/>
          <a:stretch>
            <a:fillRect/>
          </a:stretch>
        </p:blipFill>
        <p:spPr>
          <a:xfrm>
            <a:off x="0" y="487180"/>
            <a:ext cx="12192000" cy="5883640"/>
          </a:xfrm>
          <a:prstGeom prst="rect">
            <a:avLst/>
          </a:prstGeom>
        </p:spPr>
      </p:pic>
    </p:spTree>
    <p:extLst>
      <p:ext uri="{BB962C8B-B14F-4D97-AF65-F5344CB8AC3E}">
        <p14:creationId xmlns:p14="http://schemas.microsoft.com/office/powerpoint/2010/main" val="14795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AFB00F27-E1E9-3C52-8505-60703AAFB132}"/>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0CDD0600-6D07-9F6D-1F61-AA5F79C522EF}"/>
              </a:ext>
            </a:extLst>
          </p:cNvPr>
          <p:cNvSpPr>
            <a:spLocks noGrp="1"/>
          </p:cNvSpPr>
          <p:nvPr>
            <p:ph idx="1"/>
          </p:nvPr>
        </p:nvSpPr>
        <p:spPr/>
        <p:txBody>
          <a:bodyPr/>
          <a:lstStyle/>
          <a:p>
            <a:endParaRPr lang="vi-VN"/>
          </a:p>
        </p:txBody>
      </p:sp>
      <p:pic>
        <p:nvPicPr>
          <p:cNvPr id="7" name="Hình ảnh 6">
            <a:extLst>
              <a:ext uri="{FF2B5EF4-FFF2-40B4-BE49-F238E27FC236}">
                <a16:creationId xmlns:a16="http://schemas.microsoft.com/office/drawing/2014/main" id="{BADE2A3E-754A-3F50-2FAC-2CBA380239DF}"/>
              </a:ext>
            </a:extLst>
          </p:cNvPr>
          <p:cNvPicPr>
            <a:picLocks noChangeAspect="1"/>
          </p:cNvPicPr>
          <p:nvPr/>
        </p:nvPicPr>
        <p:blipFill>
          <a:blip r:embed="rId2"/>
          <a:stretch>
            <a:fillRect/>
          </a:stretch>
        </p:blipFill>
        <p:spPr>
          <a:xfrm>
            <a:off x="-4433" y="431320"/>
            <a:ext cx="12200866" cy="5995360"/>
          </a:xfrm>
          <a:prstGeom prst="rect">
            <a:avLst/>
          </a:prstGeom>
        </p:spPr>
      </p:pic>
    </p:spTree>
    <p:extLst>
      <p:ext uri="{BB962C8B-B14F-4D97-AF65-F5344CB8AC3E}">
        <p14:creationId xmlns:p14="http://schemas.microsoft.com/office/powerpoint/2010/main" val="2529012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9E4AE74-CB4A-2BED-DAFC-B3191CC04E9E}"/>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2EB9262-5B7D-4A13-8F17-136CB216E016}"/>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65490991-9028-7B30-4946-DF176BA0FCB4}"/>
              </a:ext>
            </a:extLst>
          </p:cNvPr>
          <p:cNvPicPr>
            <a:picLocks noChangeAspect="1"/>
          </p:cNvPicPr>
          <p:nvPr/>
        </p:nvPicPr>
        <p:blipFill>
          <a:blip r:embed="rId2"/>
          <a:srcRect l="1172" t="25416" r="42187" b="18195"/>
          <a:stretch>
            <a:fillRect/>
          </a:stretch>
        </p:blipFill>
        <p:spPr>
          <a:xfrm>
            <a:off x="-1" y="15240"/>
            <a:ext cx="12192002" cy="6827520"/>
          </a:xfrm>
          <a:prstGeom prst="rect">
            <a:avLst/>
          </a:prstGeom>
        </p:spPr>
      </p:pic>
    </p:spTree>
    <p:extLst>
      <p:ext uri="{BB962C8B-B14F-4D97-AF65-F5344CB8AC3E}">
        <p14:creationId xmlns:p14="http://schemas.microsoft.com/office/powerpoint/2010/main" val="1459970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EDC5FDD-6A27-6057-0965-3709381941C6}"/>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B2F7426-D669-F710-C9FB-EE004DCF5401}"/>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B4C5FB09-6359-74E3-0E3A-592C611014DB}"/>
              </a:ext>
            </a:extLst>
          </p:cNvPr>
          <p:cNvPicPr>
            <a:picLocks noChangeAspect="1"/>
          </p:cNvPicPr>
          <p:nvPr/>
        </p:nvPicPr>
        <p:blipFill>
          <a:blip r:embed="rId2"/>
          <a:srcRect l="1288" t="25194" r="42124" b="18252"/>
          <a:stretch>
            <a:fillRect/>
          </a:stretch>
        </p:blipFill>
        <p:spPr>
          <a:xfrm>
            <a:off x="-1" y="2001"/>
            <a:ext cx="12192002" cy="6853998"/>
          </a:xfrm>
          <a:prstGeom prst="rect">
            <a:avLst/>
          </a:prstGeom>
        </p:spPr>
      </p:pic>
    </p:spTree>
    <p:extLst>
      <p:ext uri="{BB962C8B-B14F-4D97-AF65-F5344CB8AC3E}">
        <p14:creationId xmlns:p14="http://schemas.microsoft.com/office/powerpoint/2010/main" val="730112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C4C5540-F563-8A43-5366-3ED2201EFAD4}"/>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05F7EDF7-B144-90D5-3183-CE4F0A980CBA}"/>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2DA44D5B-9746-EB19-4E91-F8B12D93E2F4}"/>
              </a:ext>
            </a:extLst>
          </p:cNvPr>
          <p:cNvPicPr>
            <a:picLocks noChangeAspect="1"/>
          </p:cNvPicPr>
          <p:nvPr/>
        </p:nvPicPr>
        <p:blipFill>
          <a:blip r:embed="rId2"/>
          <a:srcRect l="1250" t="25972" r="42110" b="18194"/>
          <a:stretch>
            <a:fillRect/>
          </a:stretch>
        </p:blipFill>
        <p:spPr>
          <a:xfrm>
            <a:off x="-1" y="48873"/>
            <a:ext cx="12192002" cy="6760254"/>
          </a:xfrm>
          <a:prstGeom prst="rect">
            <a:avLst/>
          </a:prstGeom>
        </p:spPr>
      </p:pic>
    </p:spTree>
    <p:extLst>
      <p:ext uri="{BB962C8B-B14F-4D97-AF65-F5344CB8AC3E}">
        <p14:creationId xmlns:p14="http://schemas.microsoft.com/office/powerpoint/2010/main" val="131194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1163835C-0AEF-5868-CC41-55F94D4C4C54}"/>
              </a:ext>
            </a:extLst>
          </p:cNvPr>
          <p:cNvSpPr>
            <a:spLocks noGrp="1"/>
          </p:cNvSpPr>
          <p:nvPr>
            <p:ph type="ctrTitle"/>
          </p:nvPr>
        </p:nvSpPr>
        <p:spPr/>
        <p:txBody>
          <a:bodyPr/>
          <a:lstStyle/>
          <a:p>
            <a:endParaRPr lang="vi-VN"/>
          </a:p>
        </p:txBody>
      </p:sp>
      <p:sp>
        <p:nvSpPr>
          <p:cNvPr id="3" name="Tiêu đề phụ 2">
            <a:extLst>
              <a:ext uri="{FF2B5EF4-FFF2-40B4-BE49-F238E27FC236}">
                <a16:creationId xmlns:a16="http://schemas.microsoft.com/office/drawing/2014/main" id="{44E3BB8D-BB66-0146-14F2-D1403514A786}"/>
              </a:ext>
            </a:extLst>
          </p:cNvPr>
          <p:cNvSpPr>
            <a:spLocks noGrp="1"/>
          </p:cNvSpPr>
          <p:nvPr>
            <p:ph type="subTitle" idx="1"/>
          </p:nvPr>
        </p:nvSpPr>
        <p:spPr/>
        <p:txBody>
          <a:bodyPr/>
          <a:lstStyle/>
          <a:p>
            <a:endParaRPr lang="vi-VN"/>
          </a:p>
        </p:txBody>
      </p:sp>
      <p:pic>
        <p:nvPicPr>
          <p:cNvPr id="7" name="Hình ảnh 6">
            <a:extLst>
              <a:ext uri="{FF2B5EF4-FFF2-40B4-BE49-F238E27FC236}">
                <a16:creationId xmlns:a16="http://schemas.microsoft.com/office/drawing/2014/main" id="{687FC17E-C352-76E5-D406-06C0E83F5AF6}"/>
              </a:ext>
            </a:extLst>
          </p:cNvPr>
          <p:cNvPicPr>
            <a:picLocks noChangeAspect="1"/>
          </p:cNvPicPr>
          <p:nvPr/>
        </p:nvPicPr>
        <p:blipFill>
          <a:blip r:embed="rId2"/>
          <a:stretch>
            <a:fillRect/>
          </a:stretch>
        </p:blipFill>
        <p:spPr>
          <a:xfrm>
            <a:off x="-719138" y="0"/>
            <a:ext cx="13630276" cy="6858000"/>
          </a:xfrm>
          <a:prstGeom prst="rect">
            <a:avLst/>
          </a:prstGeom>
        </p:spPr>
      </p:pic>
    </p:spTree>
    <p:extLst>
      <p:ext uri="{BB962C8B-B14F-4D97-AF65-F5344CB8AC3E}">
        <p14:creationId xmlns:p14="http://schemas.microsoft.com/office/powerpoint/2010/main" val="1828743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BBCBA782-4CEA-07EA-229B-93EB619A1D4D}"/>
              </a:ext>
            </a:extLst>
          </p:cNvPr>
          <p:cNvSpPr>
            <a:spLocks noGrp="1"/>
          </p:cNvSpPr>
          <p:nvPr>
            <p:ph type="title"/>
          </p:nvPr>
        </p:nvSpPr>
        <p:spPr>
          <a:xfrm>
            <a:off x="135147" y="-263160"/>
            <a:ext cx="11921705" cy="1355673"/>
          </a:xfrm>
        </p:spPr>
        <p:txBody>
          <a:bodyPr/>
          <a:lstStyle/>
          <a:p>
            <a:r>
              <a:rPr lang="vi-VN" b="1">
                <a:solidFill>
                  <a:schemeClr val="tx2">
                    <a:lumMod val="75000"/>
                    <a:lumOff val="25000"/>
                  </a:schemeClr>
                </a:solidFill>
                <a:cs typeface="Aharoni" panose="02010803020104030203" pitchFamily="2" charset="-79"/>
              </a:rPr>
              <a:t>GHI CHÚ</a:t>
            </a:r>
          </a:p>
        </p:txBody>
      </p:sp>
      <p:sp>
        <p:nvSpPr>
          <p:cNvPr id="3" name="Chỗ dành sẵn cho Nội dung 2">
            <a:extLst>
              <a:ext uri="{FF2B5EF4-FFF2-40B4-BE49-F238E27FC236}">
                <a16:creationId xmlns:a16="http://schemas.microsoft.com/office/drawing/2014/main" id="{4B2B9E62-85D0-C3BC-2ECA-47C2CFDB6D81}"/>
              </a:ext>
            </a:extLst>
          </p:cNvPr>
          <p:cNvSpPr>
            <a:spLocks noGrp="1"/>
          </p:cNvSpPr>
          <p:nvPr>
            <p:ph idx="1"/>
          </p:nvPr>
        </p:nvSpPr>
        <p:spPr>
          <a:xfrm>
            <a:off x="135147" y="697010"/>
            <a:ext cx="11921706" cy="6084790"/>
          </a:xfrm>
        </p:spPr>
        <p:txBody>
          <a:bodyPr>
            <a:normAutofit lnSpcReduction="10000"/>
          </a:bodyPr>
          <a:lstStyle/>
          <a:p>
            <a:pPr marL="0" algn="just">
              <a:lnSpc>
                <a:spcPct val="110000"/>
              </a:lnSpc>
              <a:spcBef>
                <a:spcPts val="0"/>
              </a:spcBef>
            </a:pPr>
            <a:r>
              <a:rPr lang="vi-VN">
                <a:latin typeface="san"/>
              </a:rPr>
              <a:t>Được di chuyển kho nông sản.</a:t>
            </a:r>
          </a:p>
          <a:p>
            <a:pPr marL="0" algn="just">
              <a:lnSpc>
                <a:spcPct val="110000"/>
              </a:lnSpc>
              <a:spcBef>
                <a:spcPts val="0"/>
              </a:spcBef>
            </a:pPr>
            <a:r>
              <a:rPr lang="vi-VN">
                <a:latin typeface="san"/>
              </a:rPr>
              <a:t>Không khuyến khích di chuyển cây nông sản giá trị cao.</a:t>
            </a:r>
          </a:p>
          <a:p>
            <a:pPr marL="0" algn="just">
              <a:lnSpc>
                <a:spcPct val="110000"/>
              </a:lnSpc>
              <a:spcBef>
                <a:spcPts val="0"/>
              </a:spcBef>
            </a:pPr>
            <a:r>
              <a:rPr lang="vi-VN">
                <a:latin typeface="san"/>
              </a:rPr>
              <a:t>Được đặt bóng tùy ý nhưng không vượt vòng ngoài.</a:t>
            </a:r>
          </a:p>
          <a:p>
            <a:pPr marL="0" algn="just">
              <a:lnSpc>
                <a:spcPct val="110000"/>
              </a:lnSpc>
              <a:spcBef>
                <a:spcPts val="0"/>
              </a:spcBef>
            </a:pPr>
            <a:r>
              <a:rPr lang="vi-VN">
                <a:latin typeface="san"/>
              </a:rPr>
              <a:t>Sau khi bắt đầu, cầm cờ đưa cho robot để mang tới chỗ đặt (không đưa trước khi bắt đầu trận đấu), đưa ở bất cứ đâu trên sân (không được bước vào khu vực thi đấu. 1 robot chỉ đc cắm 1 cờ của đội mình. Trong lúc giao cờ không được chạm vào robot. Chạm =&gt; “retry” Được phép dùng nông sản hỏng bắn nông sản ở đài nông sản giá trị cao. Bắn qua đối phương, đối phương mang về, đối phương bị trừ điểm. Bắn nông sản giá trị sao chỉ cần rớt xuống là tính điểm cho đội mình nhưng bóng bay qua sân đối phương thì đối phương được lấy bóng đó mang đi cộng điểm. Dùng bóng nông sản thuờng bắn qua đối phương, đối phương mang về, đối phương được điểm.</a:t>
            </a:r>
          </a:p>
          <a:p>
            <a:pPr marL="0" algn="just">
              <a:lnSpc>
                <a:spcPct val="110000"/>
              </a:lnSpc>
              <a:spcBef>
                <a:spcPts val="0"/>
              </a:spcBef>
            </a:pPr>
            <a:r>
              <a:rPr lang="vi-VN">
                <a:latin typeface="san"/>
              </a:rPr>
              <a:t>Lúc bắn, về vị trí xuất phát, có thể “retry” để điều chỉnh rồi bắn.</a:t>
            </a:r>
          </a:p>
          <a:p>
            <a:pPr marL="0" algn="just">
              <a:lnSpc>
                <a:spcPct val="110000"/>
              </a:lnSpc>
              <a:spcBef>
                <a:spcPts val="0"/>
              </a:spcBef>
            </a:pPr>
            <a:r>
              <a:rPr lang="vi-VN">
                <a:latin typeface="san"/>
              </a:rPr>
              <a:t>Độ dày viền kho chứa giao động 2-3 mm.</a:t>
            </a:r>
          </a:p>
        </p:txBody>
      </p:sp>
    </p:spTree>
    <p:extLst>
      <p:ext uri="{BB962C8B-B14F-4D97-AF65-F5344CB8AC3E}">
        <p14:creationId xmlns:p14="http://schemas.microsoft.com/office/powerpoint/2010/main" val="274317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C8F04-4CE1-B7E2-ED14-0E634339B748}"/>
            </a:ext>
          </a:extLst>
        </p:cNvPr>
        <p:cNvGrpSpPr/>
        <p:nvPr/>
      </p:nvGrpSpPr>
      <p:grpSpPr>
        <a:xfrm>
          <a:off x="0" y="0"/>
          <a:ext cx="0" cy="0"/>
          <a:chOff x="0" y="0"/>
          <a:chExt cx="0" cy="0"/>
        </a:xfrm>
      </p:grpSpPr>
      <p:sp>
        <p:nvSpPr>
          <p:cNvPr id="2" name="Tiêu đề 1">
            <a:extLst>
              <a:ext uri="{FF2B5EF4-FFF2-40B4-BE49-F238E27FC236}">
                <a16:creationId xmlns:a16="http://schemas.microsoft.com/office/drawing/2014/main" id="{66FC0FDA-0903-D1C3-6F5B-D57EA4C02645}"/>
              </a:ext>
            </a:extLst>
          </p:cNvPr>
          <p:cNvSpPr>
            <a:spLocks noGrp="1"/>
          </p:cNvSpPr>
          <p:nvPr>
            <p:ph type="title"/>
          </p:nvPr>
        </p:nvSpPr>
        <p:spPr>
          <a:xfrm>
            <a:off x="135147" y="-247342"/>
            <a:ext cx="11921706" cy="1355673"/>
          </a:xfrm>
        </p:spPr>
        <p:txBody>
          <a:bodyPr/>
          <a:lstStyle/>
          <a:p>
            <a:r>
              <a:rPr lang="vi-VN" b="1">
                <a:solidFill>
                  <a:schemeClr val="tx2">
                    <a:lumMod val="75000"/>
                    <a:lumOff val="25000"/>
                  </a:schemeClr>
                </a:solidFill>
              </a:rPr>
              <a:t>CHIẾN THUẬT</a:t>
            </a:r>
          </a:p>
        </p:txBody>
      </p:sp>
      <p:sp>
        <p:nvSpPr>
          <p:cNvPr id="3" name="Chỗ dành sẵn cho Nội dung 2">
            <a:extLst>
              <a:ext uri="{FF2B5EF4-FFF2-40B4-BE49-F238E27FC236}">
                <a16:creationId xmlns:a16="http://schemas.microsoft.com/office/drawing/2014/main" id="{9449DAF1-EFD1-3836-1F49-D564D0421341}"/>
              </a:ext>
            </a:extLst>
          </p:cNvPr>
          <p:cNvSpPr>
            <a:spLocks noGrp="1"/>
          </p:cNvSpPr>
          <p:nvPr>
            <p:ph idx="1"/>
          </p:nvPr>
        </p:nvSpPr>
        <p:spPr>
          <a:xfrm>
            <a:off x="135147" y="712828"/>
            <a:ext cx="11921706" cy="6084790"/>
          </a:xfrm>
        </p:spPr>
        <p:txBody>
          <a:bodyPr>
            <a:normAutofit/>
          </a:bodyPr>
          <a:lstStyle/>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Làm trục bắn kéo xa được, dùng quyền “retry” để điều chỉnh vị trí, góc bắn phù hợp.</a:t>
            </a:r>
          </a:p>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Bắn bóng cần tránh bắn qua đối phương.</a:t>
            </a:r>
          </a:p>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Tận dụng bóng hư để bắn, có thể bắn qua đối thủ để “phá hoại” làm cho đối phương mất điểm =&gt; đội mình loại được đối thủ. (Nếu còn thời gian, chi tiết sẽ được bàn sau)</a:t>
            </a:r>
          </a:p>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Xếp bóng theo hình dạng có lợi thế cao nhất. (Thử từng trường hợp sau khi có robot để lựa chọn)</a:t>
            </a:r>
          </a:p>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1 người điều khiển,  1 người quan sát chỉ dẫn và bấm thời gian cùng lúc với ban tổ chức (Thông báo thời gian còn lại cho người điều khiển) và thay đổi qua lại với vị trí điều khiển, 2 người đưa ra chiến thuật tối ưu nhất cho đội và xử lí tình huống khẩn cấp.</a:t>
            </a:r>
          </a:p>
          <a:p>
            <a:pPr marL="0" indent="0" algn="just">
              <a:lnSpc>
                <a:spcPct val="100000"/>
              </a:lnSpc>
              <a:spcBef>
                <a:spcPts val="0"/>
              </a:spcBef>
            </a:pPr>
            <a:r>
              <a:rPr lang="vi-VN">
                <a:latin typeface="san"/>
                <a:ea typeface="Sans Serif Collection" panose="020B0502040504020204" pitchFamily="34" charset="0"/>
                <a:cs typeface="Sans Serif Collection" panose="020B0502040504020204" pitchFamily="34" charset="0"/>
              </a:rPr>
              <a:t>Với tinh thần chơi vui là chính, không cần quá áp lực về thành tích, thời gian, … ưu tiên về chất lượng.</a:t>
            </a:r>
          </a:p>
        </p:txBody>
      </p:sp>
    </p:spTree>
    <p:extLst>
      <p:ext uri="{BB962C8B-B14F-4D97-AF65-F5344CB8AC3E}">
        <p14:creationId xmlns:p14="http://schemas.microsoft.com/office/powerpoint/2010/main" val="2450402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5BD620D7-5AD6-4B1F-70BE-835E3CFB41A1}"/>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EAF0BCAE-E9CA-71E7-83B3-96BD8A9A36B5}"/>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3A17710B-84A6-98AD-0379-AF15A9192E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1655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5FCD858-4CBA-BBF2-48C3-67750DD5BC1B}"/>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108674DF-AE00-1D41-FEE9-0C383EDEFEAD}"/>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2E6566A1-7326-759C-37FC-2457E27179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531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FAC0274B-43A2-FC91-4603-2E4784763FA9}"/>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33DFB75B-7B26-877C-0976-115B5AF15257}"/>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FDB0913F-9D2E-B9F3-2CCF-0020F80CD7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165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AD1D049-8823-C25D-BDCA-0AA025BFA100}"/>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7EFA5B9B-1F14-A19D-31B9-F8C4F785B696}"/>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917D4697-0A58-34E8-8E3A-7679F7285660}"/>
              </a:ext>
            </a:extLst>
          </p:cNvPr>
          <p:cNvPicPr>
            <a:picLocks noChangeAspect="1"/>
          </p:cNvPicPr>
          <p:nvPr/>
        </p:nvPicPr>
        <p:blipFill>
          <a:blip r:embed="rId2"/>
          <a:stretch>
            <a:fillRect/>
          </a:stretch>
        </p:blipFill>
        <p:spPr>
          <a:xfrm>
            <a:off x="0" y="0"/>
            <a:ext cx="12192000" cy="6858000"/>
          </a:xfrm>
          <a:prstGeom prst="rect">
            <a:avLst/>
          </a:prstGeom>
        </p:spPr>
      </p:pic>
      <p:sp>
        <p:nvSpPr>
          <p:cNvPr id="6" name="Hộp Văn bản 5">
            <a:extLst>
              <a:ext uri="{FF2B5EF4-FFF2-40B4-BE49-F238E27FC236}">
                <a16:creationId xmlns:a16="http://schemas.microsoft.com/office/drawing/2014/main" id="{8849246A-67C6-F51B-61AD-DC8D83CF4AB9}"/>
              </a:ext>
            </a:extLst>
          </p:cNvPr>
          <p:cNvSpPr txBox="1"/>
          <p:nvPr/>
        </p:nvSpPr>
        <p:spPr>
          <a:xfrm>
            <a:off x="4669968" y="1283256"/>
            <a:ext cx="2852063" cy="369332"/>
          </a:xfrm>
          <a:prstGeom prst="rect">
            <a:avLst/>
          </a:prstGeom>
          <a:noFill/>
        </p:spPr>
        <p:txBody>
          <a:bodyPr wrap="none" rtlCol="0">
            <a:spAutoFit/>
          </a:bodyPr>
          <a:lstStyle/>
          <a:p>
            <a:r>
              <a:rPr lang="vi-VN" b="1">
                <a:solidFill>
                  <a:schemeClr val="bg1"/>
                </a:solidFill>
                <a:highlight>
                  <a:srgbClr val="00FF00"/>
                </a:highlight>
              </a:rPr>
              <a:t>Tầng 1 là tầng trện cùng</a:t>
            </a:r>
          </a:p>
        </p:txBody>
      </p:sp>
    </p:spTree>
    <p:extLst>
      <p:ext uri="{BB962C8B-B14F-4D97-AF65-F5344CB8AC3E}">
        <p14:creationId xmlns:p14="http://schemas.microsoft.com/office/powerpoint/2010/main" val="3063939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D5C20D8F-2532-F91A-2FD1-5C55F28469BF}"/>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D08763E5-04D7-E451-8DEE-A77A56D1A647}"/>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E20ED0AF-69A1-0615-10B6-F9A35DFD174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2295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6B37D8B0-8D80-948F-26C4-764A5EA4620F}"/>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8ECA073B-7918-27BB-D578-BC10A3845FCC}"/>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91954325-BB2F-B9DD-58EF-95BA6FC33BC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2466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A36334A-FC6F-DABB-0F87-7D8EC90D4F7F}"/>
              </a:ext>
            </a:extLst>
          </p:cNvPr>
          <p:cNvSpPr>
            <a:spLocks noGrp="1"/>
          </p:cNvSpPr>
          <p:nvPr>
            <p:ph type="title"/>
          </p:nvPr>
        </p:nvSpPr>
        <p:spPr/>
        <p:txBody>
          <a:bodyPr/>
          <a:lstStyle/>
          <a:p>
            <a:endParaRPr lang="vi-VN"/>
          </a:p>
        </p:txBody>
      </p:sp>
      <p:sp>
        <p:nvSpPr>
          <p:cNvPr id="3" name="Chỗ dành sẵn cho Nội dung 2">
            <a:extLst>
              <a:ext uri="{FF2B5EF4-FFF2-40B4-BE49-F238E27FC236}">
                <a16:creationId xmlns:a16="http://schemas.microsoft.com/office/drawing/2014/main" id="{A80AAC82-3397-FEA5-6CBC-F86F8012CA7E}"/>
              </a:ext>
            </a:extLst>
          </p:cNvPr>
          <p:cNvSpPr>
            <a:spLocks noGrp="1"/>
          </p:cNvSpPr>
          <p:nvPr>
            <p:ph idx="1"/>
          </p:nvPr>
        </p:nvSpPr>
        <p:spPr/>
        <p:txBody>
          <a:bodyPr/>
          <a:lstStyle/>
          <a:p>
            <a:endParaRPr lang="vi-VN"/>
          </a:p>
        </p:txBody>
      </p:sp>
      <p:pic>
        <p:nvPicPr>
          <p:cNvPr id="5" name="Hình ảnh 4">
            <a:extLst>
              <a:ext uri="{FF2B5EF4-FFF2-40B4-BE49-F238E27FC236}">
                <a16:creationId xmlns:a16="http://schemas.microsoft.com/office/drawing/2014/main" id="{AE1759B5-8F29-8FC6-44F9-7F2613603EB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0080374"/>
      </p:ext>
    </p:extLst>
  </p:cSld>
  <p:clrMapOvr>
    <a:masterClrMapping/>
  </p:clrMapOvr>
</p:sld>
</file>

<file path=ppt/theme/theme1.xml><?xml version="1.0" encoding="utf-8"?>
<a:theme xmlns:a="http://schemas.openxmlformats.org/drawingml/2006/main" name="Chủ đề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151</TotalTime>
  <Words>422</Words>
  <Application>Microsoft Office PowerPoint</Application>
  <PresentationFormat>Màn hình rộng</PresentationFormat>
  <Paragraphs>16</Paragraphs>
  <Slides>21</Slides>
  <Notes>0</Notes>
  <HiddenSlides>8</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21</vt:i4>
      </vt:variant>
    </vt:vector>
  </HeadingPairs>
  <TitlesOfParts>
    <vt:vector size="27" baseType="lpstr">
      <vt:lpstr>san</vt:lpstr>
      <vt:lpstr>Aharoni</vt:lpstr>
      <vt:lpstr>Arial</vt:lpstr>
      <vt:lpstr>Quicksand SemiBold</vt:lpstr>
      <vt:lpstr>Times New Roman</vt:lpstr>
      <vt:lpstr>Chủ đề Office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GHI CHÚ</vt:lpstr>
      <vt:lpstr>CHIẾN THUẬT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Nhật Đăng</dc:creator>
  <cp:lastModifiedBy>Nhật Đăng</cp:lastModifiedBy>
  <cp:revision>2</cp:revision>
  <dcterms:created xsi:type="dcterms:W3CDTF">2025-10-09T12:52:33Z</dcterms:created>
  <dcterms:modified xsi:type="dcterms:W3CDTF">2025-10-09T15:32:39Z</dcterms:modified>
</cp:coreProperties>
</file>